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4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69" r:id="rId1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4" autoAdjust="0"/>
    <p:restoredTop sz="64447" autoAdjust="0"/>
  </p:normalViewPr>
  <p:slideViewPr>
    <p:cSldViewPr snapToGrid="0">
      <p:cViewPr>
        <p:scale>
          <a:sx n="50" d="100"/>
          <a:sy n="50" d="100"/>
        </p:scale>
        <p:origin x="1284" y="132"/>
      </p:cViewPr>
      <p:guideLst/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70590B1-0F7A-4360-A0F4-3008D006BB0D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C7068B-ED51-4C33-87DB-E089466CFAEB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032773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Head_Logo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Head_Search_Text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en-US" altLang="ko-KR" dirty="0" err="1" smtClean="0"/>
              <a:t>Head_Search_Btn</a:t>
            </a:r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en-US" altLang="ko-KR" dirty="0" err="1" smtClean="0"/>
              <a:t>Head_Text</a:t>
            </a:r>
            <a:endParaRPr lang="en-US" altLang="ko-KR" dirty="0" smtClean="0"/>
          </a:p>
          <a:p>
            <a:r>
              <a:rPr lang="en-US" altLang="ko-KR" dirty="0" smtClean="0"/>
              <a:t>5. </a:t>
            </a:r>
            <a:r>
              <a:rPr lang="en-US" altLang="ko-KR" dirty="0" err="1" smtClean="0"/>
              <a:t>Head_Menu</a:t>
            </a:r>
            <a:endParaRPr lang="en-US" altLang="ko-KR" dirty="0" smtClean="0"/>
          </a:p>
          <a:p>
            <a:r>
              <a:rPr lang="en-US" altLang="ko-KR" dirty="0" smtClean="0"/>
              <a:t>6. </a:t>
            </a:r>
            <a:r>
              <a:rPr lang="en-US" altLang="ko-KR" dirty="0" err="1" smtClean="0"/>
              <a:t>Aside_Text</a:t>
            </a:r>
            <a:endParaRPr lang="en-US" altLang="ko-KR" dirty="0" smtClean="0"/>
          </a:p>
          <a:p>
            <a:r>
              <a:rPr lang="en-US" altLang="ko-KR" dirty="0" smtClean="0"/>
              <a:t>7. </a:t>
            </a:r>
            <a:r>
              <a:rPr lang="en-US" altLang="ko-KR" dirty="0" err="1" smtClean="0"/>
              <a:t>Aside_Login_Btn</a:t>
            </a:r>
            <a:endParaRPr lang="en-US" altLang="ko-KR" dirty="0" smtClean="0"/>
          </a:p>
          <a:p>
            <a:r>
              <a:rPr lang="en-US" altLang="ko-KR" dirty="0" smtClean="0"/>
              <a:t>8. </a:t>
            </a:r>
            <a:r>
              <a:rPr lang="en-US" altLang="ko-KR" dirty="0" err="1" smtClean="0"/>
              <a:t>Aside_Regist_Btn</a:t>
            </a:r>
            <a:endParaRPr lang="en-US" altLang="ko-KR" dirty="0" smtClean="0"/>
          </a:p>
          <a:p>
            <a:r>
              <a:rPr lang="en-US" altLang="ko-KR" dirty="0" smtClean="0"/>
              <a:t>9. </a:t>
            </a:r>
            <a:r>
              <a:rPr lang="ko-KR" altLang="en-US" dirty="0" smtClean="0"/>
              <a:t>미정</a:t>
            </a:r>
            <a:endParaRPr lang="en-US" altLang="ko-KR" dirty="0" smtClean="0"/>
          </a:p>
          <a:p>
            <a:r>
              <a:rPr lang="en-US" altLang="ko-KR" dirty="0" smtClean="0"/>
              <a:t>10. </a:t>
            </a:r>
            <a:r>
              <a:rPr lang="en-US" altLang="ko-KR" dirty="0" err="1" smtClean="0"/>
              <a:t>Aside_Home</a:t>
            </a:r>
            <a:endParaRPr lang="en-US" altLang="ko-KR" dirty="0" smtClean="0"/>
          </a:p>
          <a:p>
            <a:r>
              <a:rPr lang="en-US" altLang="ko-KR" dirty="0" smtClean="0"/>
              <a:t>11. </a:t>
            </a:r>
            <a:r>
              <a:rPr lang="en-US" altLang="ko-KR" dirty="0" err="1" smtClean="0"/>
              <a:t>Category_Title</a:t>
            </a:r>
            <a:endParaRPr lang="en-US" altLang="ko-KR" dirty="0" smtClean="0"/>
          </a:p>
          <a:p>
            <a:r>
              <a:rPr lang="en-US" altLang="ko-KR" dirty="0" smtClean="0"/>
              <a:t>12. </a:t>
            </a:r>
            <a:r>
              <a:rPr lang="en-US" altLang="ko-KR" dirty="0" smtClean="0"/>
              <a:t>Category_#</a:t>
            </a:r>
            <a:r>
              <a:rPr lang="en-US" altLang="ko-KR" baseline="0" dirty="0" smtClean="0"/>
              <a:t> ( #</a:t>
            </a:r>
            <a:r>
              <a:rPr lang="ko-KR" altLang="en-US" baseline="0" dirty="0" smtClean="0"/>
              <a:t>은 연속성이 있는 숫자 </a:t>
            </a:r>
            <a:r>
              <a:rPr lang="en-US" altLang="ko-KR" baseline="0" dirty="0" smtClean="0"/>
              <a:t>)</a:t>
            </a:r>
            <a:endParaRPr lang="en-US" altLang="ko-KR" dirty="0" smtClean="0"/>
          </a:p>
          <a:p>
            <a:r>
              <a:rPr lang="en-US" altLang="ko-KR" dirty="0" smtClean="0"/>
              <a:t>13. </a:t>
            </a:r>
            <a:r>
              <a:rPr lang="en-US" altLang="ko-KR" dirty="0" err="1" smtClean="0"/>
              <a:t>Contents_List</a:t>
            </a:r>
            <a:endParaRPr lang="en-US" altLang="ko-KR" dirty="0" smtClean="0"/>
          </a:p>
          <a:p>
            <a:r>
              <a:rPr lang="en-US" altLang="ko-KR" dirty="0" smtClean="0"/>
              <a:t>14. Contents_#</a:t>
            </a:r>
          </a:p>
          <a:p>
            <a:r>
              <a:rPr lang="en-US" altLang="ko-KR" dirty="0" smtClean="0"/>
              <a:t>15. </a:t>
            </a:r>
            <a:r>
              <a:rPr lang="en-US" altLang="ko-KR" dirty="0" err="1" smtClean="0"/>
              <a:t>Footer_Menu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455180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Regist_Profile_Image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Regist_Profile_Name_Title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en-US" altLang="ko-KR" dirty="0" err="1" smtClean="0"/>
              <a:t>Regist_Profile_Name_Text</a:t>
            </a:r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en-US" altLang="ko-KR" dirty="0" err="1" smtClean="0"/>
              <a:t>Regist_Profile_Name_Count</a:t>
            </a:r>
            <a:endParaRPr lang="en-US" altLang="ko-KR" dirty="0" smtClean="0"/>
          </a:p>
          <a:p>
            <a:r>
              <a:rPr lang="en-US" altLang="ko-KR" dirty="0" smtClean="0"/>
              <a:t>5. </a:t>
            </a:r>
            <a:r>
              <a:rPr lang="en-US" altLang="ko-KR" dirty="0" err="1" smtClean="0"/>
              <a:t>Regist_Profile_Name_CheckBtn</a:t>
            </a:r>
            <a:endParaRPr lang="en-US" altLang="ko-KR" dirty="0" smtClean="0"/>
          </a:p>
          <a:p>
            <a:r>
              <a:rPr lang="en-US" altLang="ko-KR" dirty="0" smtClean="0"/>
              <a:t>6. </a:t>
            </a:r>
            <a:r>
              <a:rPr lang="en-US" altLang="ko-KR" dirty="0" err="1" smtClean="0"/>
              <a:t>Regist_Profile_Introduce_Title</a:t>
            </a:r>
            <a:endParaRPr lang="en-US" altLang="ko-KR" dirty="0" smtClean="0"/>
          </a:p>
          <a:p>
            <a:r>
              <a:rPr lang="en-US" altLang="ko-KR" dirty="0" smtClean="0"/>
              <a:t>7. </a:t>
            </a:r>
            <a:r>
              <a:rPr lang="en-US" altLang="ko-KR" dirty="0" err="1" smtClean="0"/>
              <a:t>Regist_Profile_Introduce_Text</a:t>
            </a:r>
            <a:endParaRPr lang="en-US" altLang="ko-KR" dirty="0" smtClean="0"/>
          </a:p>
          <a:p>
            <a:r>
              <a:rPr lang="en-US" altLang="ko-KR" dirty="0" smtClean="0"/>
              <a:t>8. </a:t>
            </a:r>
            <a:r>
              <a:rPr lang="en-US" altLang="ko-KR" dirty="0" err="1" smtClean="0"/>
              <a:t>Regist_Profile_Introduce_Count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632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Regist_Profile_Name_Text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Regist_Email_Text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en-US" altLang="ko-KR" dirty="0" err="1" smtClean="0"/>
              <a:t>Regist_Go_Main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93985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PW_Search_Logo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PW_Search_Title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en-US" altLang="ko-KR" dirty="0" err="1" smtClean="0"/>
              <a:t>PW_Search_Input_Text</a:t>
            </a:r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en-US" altLang="ko-KR" dirty="0" err="1" smtClean="0"/>
              <a:t>PW_Search_ERR</a:t>
            </a:r>
            <a:endParaRPr lang="en-US" altLang="ko-KR" dirty="0" smtClean="0"/>
          </a:p>
          <a:p>
            <a:r>
              <a:rPr lang="en-US" altLang="ko-KR" dirty="0" smtClean="0"/>
              <a:t>5. </a:t>
            </a:r>
            <a:r>
              <a:rPr lang="en-US" altLang="ko-KR" dirty="0" err="1" smtClean="0"/>
              <a:t>PW_Search_Previous</a:t>
            </a:r>
            <a:r>
              <a:rPr lang="en-US" altLang="ko-KR" dirty="0" smtClean="0"/>
              <a:t> (</a:t>
            </a:r>
            <a:r>
              <a:rPr lang="en-US" altLang="ko-KR" baseline="0" dirty="0" smtClean="0"/>
              <a:t> </a:t>
            </a:r>
            <a:r>
              <a:rPr lang="ko-KR" altLang="en-US" baseline="0" dirty="0" smtClean="0"/>
              <a:t>취소라는 텍스트를 이전으로 변경하면 좋겠다 </a:t>
            </a:r>
            <a:r>
              <a:rPr lang="en-US" altLang="ko-KR" baseline="0" dirty="0" smtClean="0"/>
              <a:t>)</a:t>
            </a:r>
            <a:endParaRPr lang="en-US" altLang="ko-KR" dirty="0" smtClean="0"/>
          </a:p>
          <a:p>
            <a:r>
              <a:rPr lang="en-US" altLang="ko-KR" dirty="0" smtClean="0"/>
              <a:t>6.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PW_Search_Next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77312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PW_Search_Title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PW_Search_Input_Text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en-US" altLang="ko-KR" dirty="0" err="1" smtClean="0"/>
              <a:t>PW_Search_ERR</a:t>
            </a:r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en-US" altLang="ko-KR" dirty="0" err="1" smtClean="0"/>
              <a:t>PW_Search_Previous</a:t>
            </a:r>
            <a:endParaRPr lang="en-US" altLang="ko-KR" dirty="0" smtClean="0"/>
          </a:p>
          <a:p>
            <a:r>
              <a:rPr lang="en-US" altLang="ko-KR" dirty="0" smtClean="0"/>
              <a:t>5.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PW_Search_Next</a:t>
            </a:r>
            <a:endParaRPr lang="ko-KR" altLang="en-US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91632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PW_Search_Title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PW_Search_Input_Text</a:t>
            </a:r>
            <a:endParaRPr lang="en-US" altLang="ko-KR" dirty="0" smtClean="0"/>
          </a:p>
          <a:p>
            <a:r>
              <a:rPr lang="en-US" altLang="ko-KR" dirty="0" smtClean="0"/>
              <a:t>3.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PW_Search_Input_Confirm_Text</a:t>
            </a:r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en-US" altLang="ko-KR" dirty="0" err="1" smtClean="0"/>
              <a:t>PW_Search_ERR</a:t>
            </a:r>
            <a:endParaRPr lang="en-US" altLang="ko-KR" dirty="0" smtClean="0"/>
          </a:p>
          <a:p>
            <a:r>
              <a:rPr lang="en-US" altLang="ko-KR" dirty="0" smtClean="0"/>
              <a:t>5. </a:t>
            </a:r>
            <a:r>
              <a:rPr lang="en-US" altLang="ko-KR" dirty="0" err="1" smtClean="0"/>
              <a:t>PW_Search_Previous</a:t>
            </a:r>
            <a:endParaRPr lang="en-US" altLang="ko-KR" dirty="0" smtClean="0"/>
          </a:p>
          <a:p>
            <a:r>
              <a:rPr lang="en-US" altLang="ko-KR" dirty="0" smtClean="0"/>
              <a:t>6.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PW_Search_Next</a:t>
            </a:r>
            <a:endParaRPr lang="ko-KR" altLang="en-US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56360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Head_Text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Head_Push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en-US" altLang="ko-KR" dirty="0" err="1" smtClean="0"/>
              <a:t>Head_Menu</a:t>
            </a:r>
            <a:endParaRPr lang="en-US" altLang="ko-KR" dirty="0" smtClean="0"/>
          </a:p>
          <a:p>
            <a:r>
              <a:rPr lang="en-US" altLang="ko-KR" dirty="0" smtClean="0"/>
              <a:t>4.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Head_Menu_Btn</a:t>
            </a:r>
            <a:r>
              <a:rPr lang="en-US" altLang="ko-KR" baseline="0" dirty="0" smtClean="0"/>
              <a:t>_#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9270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Aside_Profile_Modify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Aside_Profile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en-US" altLang="ko-KR" dirty="0" err="1" smtClean="0"/>
              <a:t>Aside_Profile_Name</a:t>
            </a:r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en-US" altLang="ko-KR" dirty="0" err="1" smtClean="0"/>
              <a:t>Aside_Menu_Btn</a:t>
            </a:r>
            <a:r>
              <a:rPr lang="en-US" altLang="ko-KR" dirty="0" smtClean="0"/>
              <a:t>_#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354068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Search_Text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Search_Btn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en-US" altLang="ko-KR" dirty="0" err="1" smtClean="0"/>
              <a:t>Search_Keyword</a:t>
            </a:r>
            <a:endParaRPr lang="en-US" altLang="ko-KR" dirty="0" smtClean="0"/>
          </a:p>
          <a:p>
            <a:r>
              <a:rPr lang="en-US" altLang="ko-KR" dirty="0" smtClean="0"/>
              <a:t>4.</a:t>
            </a:r>
            <a:r>
              <a:rPr lang="ko-KR" altLang="en-US" baseline="0" dirty="0" smtClean="0"/>
              <a:t> </a:t>
            </a:r>
            <a:r>
              <a:rPr lang="en-US" altLang="ko-KR" baseline="0" dirty="0" err="1" smtClean="0"/>
              <a:t>Search_Menu_Btn</a:t>
            </a:r>
            <a:r>
              <a:rPr lang="en-US" altLang="ko-KR" baseline="0" dirty="0" smtClean="0"/>
              <a:t>_#</a:t>
            </a:r>
          </a:p>
          <a:p>
            <a:r>
              <a:rPr lang="en-US" altLang="ko-KR" baseline="0" dirty="0" smtClean="0"/>
              <a:t>5. </a:t>
            </a:r>
            <a:r>
              <a:rPr lang="en-US" altLang="ko-KR" baseline="0" dirty="0" err="1" smtClean="0"/>
              <a:t>Search_Centents</a:t>
            </a:r>
            <a:r>
              <a:rPr lang="en-US" altLang="ko-KR" baseline="0" dirty="0" smtClean="0"/>
              <a:t>_#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51995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Search_User</a:t>
            </a:r>
            <a:r>
              <a:rPr lang="en-US" altLang="ko-KR" baseline="0" dirty="0" smtClean="0"/>
              <a:t>_#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388538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Login_Logo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Login_Email_Text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en-US" altLang="ko-KR" dirty="0" err="1" smtClean="0"/>
              <a:t>Login_PW_Text</a:t>
            </a:r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en-US" altLang="ko-KR" dirty="0" err="1" smtClean="0"/>
              <a:t>Login_Save_Email_Check</a:t>
            </a:r>
            <a:endParaRPr lang="en-US" altLang="ko-KR" dirty="0" smtClean="0"/>
          </a:p>
          <a:p>
            <a:r>
              <a:rPr lang="en-US" altLang="ko-KR" dirty="0" smtClean="0"/>
              <a:t>5. </a:t>
            </a:r>
            <a:r>
              <a:rPr lang="en-US" altLang="ko-KR" dirty="0" err="1" smtClean="0"/>
              <a:t>Login_Login_Btn</a:t>
            </a:r>
            <a:endParaRPr lang="en-US" altLang="ko-KR" dirty="0" smtClean="0"/>
          </a:p>
          <a:p>
            <a:r>
              <a:rPr lang="en-US" altLang="ko-KR" dirty="0" smtClean="0"/>
              <a:t>6. </a:t>
            </a:r>
            <a:r>
              <a:rPr lang="en-US" altLang="ko-KR" dirty="0" err="1" smtClean="0"/>
              <a:t>Login_FB_Login_Btn</a:t>
            </a:r>
            <a:endParaRPr lang="en-US" altLang="ko-KR" dirty="0" smtClean="0"/>
          </a:p>
          <a:p>
            <a:r>
              <a:rPr lang="en-US" altLang="ko-KR" dirty="0" smtClean="0"/>
              <a:t>7. </a:t>
            </a:r>
            <a:r>
              <a:rPr lang="en-US" altLang="ko-KR" dirty="0" err="1" smtClean="0"/>
              <a:t>Login_KT_Login_Btn</a:t>
            </a:r>
            <a:endParaRPr lang="en-US" altLang="ko-KR" dirty="0" smtClean="0"/>
          </a:p>
          <a:p>
            <a:r>
              <a:rPr lang="en-US" altLang="ko-KR" dirty="0" smtClean="0"/>
              <a:t>8. </a:t>
            </a:r>
            <a:r>
              <a:rPr lang="en-US" altLang="ko-KR" dirty="0" err="1" smtClean="0"/>
              <a:t>Login_Regist_Btn</a:t>
            </a:r>
            <a:endParaRPr lang="en-US" altLang="ko-KR" dirty="0" smtClean="0"/>
          </a:p>
          <a:p>
            <a:r>
              <a:rPr lang="en-US" altLang="ko-KR" dirty="0" smtClean="0"/>
              <a:t>9. </a:t>
            </a:r>
            <a:r>
              <a:rPr lang="en-US" altLang="ko-KR" dirty="0" err="1" smtClean="0"/>
              <a:t>Login_Search_PW_Btn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1682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Register_Title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Register_Email_Btn</a:t>
            </a:r>
            <a:endParaRPr lang="en-US" altLang="ko-KR" dirty="0" smtClean="0"/>
          </a:p>
          <a:p>
            <a:r>
              <a:rPr lang="en-US" altLang="ko-KR" dirty="0" smtClean="0"/>
              <a:t>3.</a:t>
            </a:r>
            <a:r>
              <a:rPr lang="en-US" altLang="ko-KR" baseline="0" dirty="0" smtClean="0"/>
              <a:t> </a:t>
            </a:r>
            <a:r>
              <a:rPr lang="en-US" altLang="ko-KR" baseline="0" dirty="0" err="1" smtClean="0"/>
              <a:t>Register_FB_Btn</a:t>
            </a:r>
            <a:endParaRPr lang="en-US" altLang="ko-KR" baseline="0" dirty="0" smtClean="0"/>
          </a:p>
          <a:p>
            <a:r>
              <a:rPr lang="en-US" altLang="ko-KR" baseline="0" dirty="0" smtClean="0"/>
              <a:t>4. </a:t>
            </a:r>
            <a:r>
              <a:rPr lang="en-US" altLang="ko-KR" baseline="0" dirty="0" err="1" smtClean="0"/>
              <a:t>Register_KT_Btn</a:t>
            </a:r>
            <a:endParaRPr lang="en-US" altLang="ko-KR" baseline="0" dirty="0" smtClean="0"/>
          </a:p>
          <a:p>
            <a:r>
              <a:rPr lang="en-US" altLang="ko-KR" baseline="0" dirty="0" smtClean="0"/>
              <a:t>5. </a:t>
            </a:r>
            <a:r>
              <a:rPr lang="en-US" altLang="ko-KR" baseline="0" dirty="0" err="1" smtClean="0"/>
              <a:t>Register_Already_Text</a:t>
            </a:r>
            <a:endParaRPr lang="en-US" altLang="ko-KR" baseline="0" dirty="0" smtClean="0"/>
          </a:p>
          <a:p>
            <a:r>
              <a:rPr lang="en-US" altLang="ko-KR" baseline="0" dirty="0" smtClean="0"/>
              <a:t>6. </a:t>
            </a:r>
            <a:r>
              <a:rPr lang="en-US" altLang="ko-KR" baseline="0" dirty="0" err="1" smtClean="0"/>
              <a:t>Register_Already_Go_Login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1533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-228600">
              <a:buAutoNum type="arabicPeriod"/>
            </a:pPr>
            <a:r>
              <a:rPr lang="en-US" altLang="ko-KR" dirty="0" err="1" smtClean="0"/>
              <a:t>Regist_Contents</a:t>
            </a:r>
            <a:endParaRPr lang="en-US" altLang="ko-KR" dirty="0" smtClean="0"/>
          </a:p>
          <a:p>
            <a:pPr marL="228600" indent="-228600">
              <a:buAutoNum type="arabicPeriod"/>
            </a:pPr>
            <a:r>
              <a:rPr lang="en-US" altLang="ko-KR" dirty="0" err="1" smtClean="0"/>
              <a:t>Regist_Contents_Check</a:t>
            </a:r>
            <a:endParaRPr lang="en-US" altLang="ko-KR" dirty="0" smtClean="0"/>
          </a:p>
          <a:p>
            <a:pPr marL="228600" indent="-228600">
              <a:buAutoNum type="arabicPeriod"/>
            </a:pPr>
            <a:r>
              <a:rPr lang="en-US" altLang="ko-KR" dirty="0" err="1" smtClean="0"/>
              <a:t>Regist_Previous</a:t>
            </a:r>
            <a:endParaRPr lang="en-US" altLang="ko-KR" dirty="0" smtClean="0"/>
          </a:p>
          <a:p>
            <a:pPr marL="228600" indent="-228600">
              <a:buAutoNum type="arabicPeriod"/>
            </a:pPr>
            <a:r>
              <a:rPr lang="en-US" altLang="ko-KR" dirty="0" err="1" smtClean="0"/>
              <a:t>Regist_Next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0663560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1. </a:t>
            </a:r>
            <a:r>
              <a:rPr lang="en-US" altLang="ko-KR" dirty="0" err="1" smtClean="0"/>
              <a:t>Regist_Email_Title</a:t>
            </a:r>
            <a:endParaRPr lang="en-US" altLang="ko-KR" dirty="0" smtClean="0"/>
          </a:p>
          <a:p>
            <a:r>
              <a:rPr lang="en-US" altLang="ko-KR" dirty="0" smtClean="0"/>
              <a:t>2. </a:t>
            </a:r>
            <a:r>
              <a:rPr lang="en-US" altLang="ko-KR" dirty="0" err="1" smtClean="0"/>
              <a:t>Regist_Email_Text</a:t>
            </a:r>
            <a:endParaRPr lang="en-US" altLang="ko-KR" dirty="0" smtClean="0"/>
          </a:p>
          <a:p>
            <a:r>
              <a:rPr lang="en-US" altLang="ko-KR" dirty="0" smtClean="0"/>
              <a:t>3. </a:t>
            </a:r>
            <a:r>
              <a:rPr lang="en-US" altLang="ko-KR" dirty="0" err="1" smtClean="0"/>
              <a:t>Regist_Email_Check_Btn</a:t>
            </a:r>
            <a:endParaRPr lang="en-US" altLang="ko-KR" dirty="0" smtClean="0"/>
          </a:p>
          <a:p>
            <a:r>
              <a:rPr lang="en-US" altLang="ko-KR" dirty="0" smtClean="0"/>
              <a:t>4. </a:t>
            </a:r>
            <a:r>
              <a:rPr lang="en-US" altLang="ko-KR" dirty="0" err="1" smtClean="0"/>
              <a:t>Regist</a:t>
            </a:r>
            <a:r>
              <a:rPr lang="en-US" altLang="ko-KR" dirty="0" smtClean="0"/>
              <a:t>_</a:t>
            </a:r>
            <a:r>
              <a:rPr lang="en-US" altLang="ko-KR" dirty="0" smtClean="0"/>
              <a:t> </a:t>
            </a:r>
            <a:r>
              <a:rPr lang="en-US" altLang="ko-KR" dirty="0" err="1" smtClean="0"/>
              <a:t>PW_Title</a:t>
            </a:r>
            <a:endParaRPr lang="en-US" altLang="ko-KR" dirty="0" smtClean="0"/>
          </a:p>
          <a:p>
            <a:r>
              <a:rPr lang="en-US" altLang="ko-KR" dirty="0" smtClean="0"/>
              <a:t>5. </a:t>
            </a:r>
            <a:r>
              <a:rPr lang="en-US" altLang="ko-KR" dirty="0" err="1" smtClean="0"/>
              <a:t>Regist_PW_Text</a:t>
            </a:r>
            <a:endParaRPr lang="en-US" altLang="ko-KR" dirty="0" smtClean="0"/>
          </a:p>
          <a:p>
            <a:r>
              <a:rPr lang="en-US" altLang="ko-KR" dirty="0" smtClean="0"/>
              <a:t>6. </a:t>
            </a:r>
            <a:r>
              <a:rPr lang="en-US" altLang="ko-KR" dirty="0" err="1" smtClean="0"/>
              <a:t>Regist_PW_Check</a:t>
            </a:r>
            <a:endParaRPr lang="en-US" altLang="ko-KR" dirty="0" smtClean="0"/>
          </a:p>
          <a:p>
            <a:r>
              <a:rPr lang="en-US" altLang="ko-KR" dirty="0" smtClean="0"/>
              <a:t>7. </a:t>
            </a:r>
            <a:r>
              <a:rPr lang="en-US" altLang="ko-KR" dirty="0" err="1" smtClean="0"/>
              <a:t>Regist_PW_Confirm_Text</a:t>
            </a:r>
            <a:endParaRPr lang="en-US" altLang="ko-KR" dirty="0" smtClean="0"/>
          </a:p>
          <a:p>
            <a:r>
              <a:rPr lang="en-US" altLang="ko-KR" dirty="0" smtClean="0"/>
              <a:t>8. </a:t>
            </a:r>
            <a:r>
              <a:rPr lang="en-US" altLang="ko-KR" dirty="0" err="1" smtClean="0"/>
              <a:t>Regist_PW_Confirm_Check</a:t>
            </a:r>
            <a:endParaRPr lang="en-US" altLang="ko-KR" dirty="0" smtClean="0"/>
          </a:p>
          <a:p>
            <a:r>
              <a:rPr lang="en-US" altLang="ko-KR" dirty="0" smtClean="0"/>
              <a:t>9. </a:t>
            </a:r>
            <a:r>
              <a:rPr lang="en-US" altLang="ko-KR" dirty="0" err="1" smtClean="0"/>
              <a:t>Regist_Birth_Title</a:t>
            </a:r>
            <a:endParaRPr lang="en-US" altLang="ko-KR" dirty="0" smtClean="0"/>
          </a:p>
          <a:p>
            <a:r>
              <a:rPr lang="en-US" altLang="ko-KR" dirty="0" smtClean="0"/>
              <a:t>10. </a:t>
            </a:r>
            <a:r>
              <a:rPr lang="en-US" altLang="ko-KR" dirty="0" err="1" smtClean="0"/>
              <a:t>Regist_Birth_Text</a:t>
            </a:r>
            <a:endParaRPr lang="en-US" altLang="ko-KR" dirty="0" smtClean="0"/>
          </a:p>
          <a:p>
            <a:r>
              <a:rPr lang="en-US" altLang="ko-KR" dirty="0" smtClean="0"/>
              <a:t>11. </a:t>
            </a:r>
            <a:r>
              <a:rPr lang="en-US" altLang="ko-KR" dirty="0" err="1" smtClean="0"/>
              <a:t>Regist_Sex_Title</a:t>
            </a:r>
            <a:endParaRPr lang="en-US" altLang="ko-KR" dirty="0" smtClean="0"/>
          </a:p>
          <a:p>
            <a:r>
              <a:rPr lang="en-US" altLang="ko-KR" dirty="0" smtClean="0"/>
              <a:t>12. </a:t>
            </a:r>
            <a:r>
              <a:rPr lang="en-US" altLang="ko-KR" dirty="0" err="1" smtClean="0"/>
              <a:t>Regist_Sex_Radio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1C7068B-ED51-4C33-87DB-E089466CFAEB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044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5666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30900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63714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82169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54184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915432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84191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7085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1724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506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68089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9A94C1-E5D1-4057-AABB-5F3326F766CC}" type="datetimeFigureOut">
              <a:rPr lang="ko-KR" altLang="en-US" smtClean="0"/>
              <a:t>2016-07-17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34F111-60CF-46D1-8543-E00C7A03BE9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8243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63610" y="55659"/>
            <a:ext cx="1431235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2666602" y="55659"/>
            <a:ext cx="3212990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5879592" y="55659"/>
            <a:ext cx="475488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9330326" y="55659"/>
            <a:ext cx="1980802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11494008" y="55659"/>
            <a:ext cx="481584" cy="4055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399288" y="1213898"/>
            <a:ext cx="1840992" cy="550893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399288" y="1847088"/>
            <a:ext cx="1840992" cy="46859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399288" y="2483191"/>
            <a:ext cx="1840992" cy="46859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63610" y="3648455"/>
            <a:ext cx="539894" cy="379275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63610" y="4027731"/>
            <a:ext cx="768494" cy="352245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0" y="4379976"/>
            <a:ext cx="2093976" cy="194767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-155448" y="6446520"/>
            <a:ext cx="12472416" cy="502919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모서리가 둥근 직사각형 15"/>
          <p:cNvSpPr/>
          <p:nvPr/>
        </p:nvSpPr>
        <p:spPr>
          <a:xfrm>
            <a:off x="2542033" y="461175"/>
            <a:ext cx="9649968" cy="292630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모서리가 둥근 직사각형 16"/>
          <p:cNvSpPr/>
          <p:nvPr/>
        </p:nvSpPr>
        <p:spPr>
          <a:xfrm>
            <a:off x="2564311" y="3387476"/>
            <a:ext cx="9639121" cy="3108739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모서리가 둥근 직사각형 17"/>
          <p:cNvSpPr/>
          <p:nvPr/>
        </p:nvSpPr>
        <p:spPr>
          <a:xfrm>
            <a:off x="4905518" y="3370556"/>
            <a:ext cx="2441488" cy="225558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TextBox 18"/>
          <p:cNvSpPr txBox="1"/>
          <p:nvPr/>
        </p:nvSpPr>
        <p:spPr>
          <a:xfrm>
            <a:off x="-247694" y="7375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2355298" y="4685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21" name="TextBox 20"/>
          <p:cNvSpPr txBox="1"/>
          <p:nvPr/>
        </p:nvSpPr>
        <p:spPr>
          <a:xfrm>
            <a:off x="5815380" y="-31367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22" name="TextBox 21"/>
          <p:cNvSpPr txBox="1"/>
          <p:nvPr/>
        </p:nvSpPr>
        <p:spPr>
          <a:xfrm>
            <a:off x="9019022" y="4313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23" name="TextBox 22"/>
          <p:cNvSpPr txBox="1"/>
          <p:nvPr/>
        </p:nvSpPr>
        <p:spPr>
          <a:xfrm>
            <a:off x="11548769" y="-30636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107954" y="116778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102869" y="24373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8</a:t>
            </a:r>
            <a:endParaRPr lang="ko-KR" altLang="en-US" dirty="0"/>
          </a:p>
        </p:txBody>
      </p:sp>
      <p:sp>
        <p:nvSpPr>
          <p:cNvPr id="26" name="TextBox 25"/>
          <p:cNvSpPr txBox="1"/>
          <p:nvPr/>
        </p:nvSpPr>
        <p:spPr>
          <a:xfrm>
            <a:off x="102869" y="181611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7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-377417" y="3584993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10</a:t>
            </a:r>
            <a:endParaRPr lang="ko-KR" altLang="en-US" dirty="0"/>
          </a:p>
        </p:txBody>
      </p:sp>
      <p:sp>
        <p:nvSpPr>
          <p:cNvPr id="28" name="TextBox 27"/>
          <p:cNvSpPr txBox="1"/>
          <p:nvPr/>
        </p:nvSpPr>
        <p:spPr>
          <a:xfrm>
            <a:off x="-370621" y="4005000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11</a:t>
            </a:r>
            <a:endParaRPr lang="ko-KR" altLang="en-US" dirty="0"/>
          </a:p>
        </p:txBody>
      </p:sp>
      <p:sp>
        <p:nvSpPr>
          <p:cNvPr id="29" name="TextBox 28"/>
          <p:cNvSpPr txBox="1"/>
          <p:nvPr/>
        </p:nvSpPr>
        <p:spPr>
          <a:xfrm>
            <a:off x="-370621" y="4481326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12</a:t>
            </a:r>
            <a:endParaRPr lang="ko-KR" alt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2230729" y="55115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9</a:t>
            </a:r>
            <a:endParaRPr lang="ko-KR" altLang="en-US" dirty="0"/>
          </a:p>
        </p:txBody>
      </p:sp>
      <p:sp>
        <p:nvSpPr>
          <p:cNvPr id="31" name="TextBox 30"/>
          <p:cNvSpPr txBox="1"/>
          <p:nvPr/>
        </p:nvSpPr>
        <p:spPr>
          <a:xfrm>
            <a:off x="2182760" y="3448339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13</a:t>
            </a:r>
            <a:endParaRPr lang="ko-KR" altLang="en-US" dirty="0"/>
          </a:p>
        </p:txBody>
      </p:sp>
      <p:sp>
        <p:nvSpPr>
          <p:cNvPr id="32" name="TextBox 31"/>
          <p:cNvSpPr txBox="1"/>
          <p:nvPr/>
        </p:nvSpPr>
        <p:spPr>
          <a:xfrm>
            <a:off x="4523967" y="3521367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14</a:t>
            </a:r>
            <a:endParaRPr lang="ko-KR" altLang="en-US" dirty="0"/>
          </a:p>
        </p:txBody>
      </p:sp>
      <p:sp>
        <p:nvSpPr>
          <p:cNvPr id="33" name="TextBox 32"/>
          <p:cNvSpPr txBox="1"/>
          <p:nvPr/>
        </p:nvSpPr>
        <p:spPr>
          <a:xfrm>
            <a:off x="-536376" y="6488668"/>
            <a:ext cx="4379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3447631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6910" y="0"/>
            <a:ext cx="7258180" cy="6858000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5423916" y="2322576"/>
            <a:ext cx="1344168" cy="110642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3632200" y="3695700"/>
            <a:ext cx="825500" cy="3429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632200" y="4038600"/>
            <a:ext cx="3135884" cy="355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7606284" y="4038600"/>
            <a:ext cx="737616" cy="355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7200900" y="4038600"/>
            <a:ext cx="405384" cy="355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3597210" y="5003800"/>
            <a:ext cx="3170874" cy="3683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7200900" y="5003800"/>
            <a:ext cx="405384" cy="355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3597210" y="4648200"/>
            <a:ext cx="1484884" cy="355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200142" y="21579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333242" y="361007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333242" y="39994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911390" y="398524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5" name="TextBox 14"/>
          <p:cNvSpPr txBox="1"/>
          <p:nvPr/>
        </p:nvSpPr>
        <p:spPr>
          <a:xfrm>
            <a:off x="7606284" y="364259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3285906" y="458901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6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301716" y="500328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6831950" y="495834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8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857182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01835" y="1937"/>
            <a:ext cx="7388330" cy="6854125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4528058" y="4786376"/>
            <a:ext cx="1707642" cy="30632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247972" y="47233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4528058" y="5092700"/>
            <a:ext cx="2215642" cy="2413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4247972" y="5519674"/>
            <a:ext cx="3473627" cy="56362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857216" y="550697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4232363" y="503503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455055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4526788" y="325628"/>
            <a:ext cx="2648712" cy="74066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모서리가 둥근 직사각형 2"/>
          <p:cNvSpPr/>
          <p:nvPr/>
        </p:nvSpPr>
        <p:spPr>
          <a:xfrm>
            <a:off x="3091688" y="2306828"/>
            <a:ext cx="5214112" cy="74066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983488" y="3195828"/>
            <a:ext cx="9697212" cy="74066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983488" y="3936492"/>
            <a:ext cx="1816862" cy="41300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983488" y="4677156"/>
            <a:ext cx="4833112" cy="111404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5816600" y="4677156"/>
            <a:ext cx="4833112" cy="111404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4215484" y="51129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2800350" y="249249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77772" y="338072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72184" y="395832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652372" y="504951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5887720" y="427049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52214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125012" y="274365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3" name="모서리가 둥근 직사각형 2"/>
          <p:cNvSpPr/>
          <p:nvPr/>
        </p:nvSpPr>
        <p:spPr>
          <a:xfrm>
            <a:off x="3436316" y="2323369"/>
            <a:ext cx="5214112" cy="1209905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1119328" y="3763129"/>
            <a:ext cx="9697212" cy="74066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1139140" y="4516866"/>
            <a:ext cx="1816862" cy="41300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1210260" y="5322554"/>
            <a:ext cx="4833112" cy="111404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6043372" y="5385530"/>
            <a:ext cx="4833112" cy="111404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808024" y="388497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08024" y="448828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27836" y="569491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6162648" y="492987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97496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3315512" y="2632163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3" name="모서리가 둥근 직사각형 2"/>
          <p:cNvSpPr/>
          <p:nvPr/>
        </p:nvSpPr>
        <p:spPr>
          <a:xfrm>
            <a:off x="3626816" y="2520672"/>
            <a:ext cx="4247184" cy="592315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모서리가 둥근 직사각형 3"/>
          <p:cNvSpPr/>
          <p:nvPr/>
        </p:nvSpPr>
        <p:spPr>
          <a:xfrm>
            <a:off x="963676" y="3394179"/>
            <a:ext cx="9526524" cy="556099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983488" y="4086825"/>
            <a:ext cx="9506712" cy="70074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963676" y="5354280"/>
            <a:ext cx="4751324" cy="111404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5715000" y="5385530"/>
            <a:ext cx="4775200" cy="111404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/>
          <p:cNvSpPr txBox="1"/>
          <p:nvPr/>
        </p:nvSpPr>
        <p:spPr>
          <a:xfrm>
            <a:off x="708760" y="343285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696060" y="418423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672184" y="57266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726938" y="498494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939850" y="4750992"/>
            <a:ext cx="1663650" cy="408933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650365" y="474106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560719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549" y="2633551"/>
            <a:ext cx="4848902" cy="1590897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4051410" y="2849659"/>
            <a:ext cx="2933590" cy="388841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40106" y="284965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7098161" y="2849659"/>
            <a:ext cx="318639" cy="388841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7645400" y="2849659"/>
            <a:ext cx="457200" cy="503141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972410" y="248032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590778" y="248032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6623252" y="3574486"/>
            <a:ext cx="949817" cy="51491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311948" y="352140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538677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1155" y="1204602"/>
            <a:ext cx="4229690" cy="4448796"/>
          </a:xfrm>
          <a:prstGeom prst="rect">
            <a:avLst/>
          </a:prstGeom>
        </p:spPr>
      </p:pic>
      <p:sp>
        <p:nvSpPr>
          <p:cNvPr id="3" name="모서리가 둥근 직사각형 2"/>
          <p:cNvSpPr/>
          <p:nvPr/>
        </p:nvSpPr>
        <p:spPr>
          <a:xfrm>
            <a:off x="5105400" y="1943100"/>
            <a:ext cx="1752600" cy="1625599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794096" y="19431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5" name="모서리가 둥근 직사각형 4"/>
          <p:cNvSpPr/>
          <p:nvPr/>
        </p:nvSpPr>
        <p:spPr>
          <a:xfrm>
            <a:off x="5105400" y="3568699"/>
            <a:ext cx="1752600" cy="50210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4902199" y="4692190"/>
            <a:ext cx="1155701" cy="50210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7543800" y="1440992"/>
            <a:ext cx="469901" cy="50210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7219796" y="134228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4819496" y="351005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590895" y="457391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52883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1663700" y="812801"/>
            <a:ext cx="5067300" cy="609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1352396" y="62813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1</a:t>
            </a:r>
            <a:endParaRPr lang="ko-KR" altLang="en-US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7061200" y="812801"/>
            <a:ext cx="584200" cy="609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749896" y="66623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6" name="모서리가 둥근 직사각형 5"/>
          <p:cNvSpPr/>
          <p:nvPr/>
        </p:nvSpPr>
        <p:spPr>
          <a:xfrm>
            <a:off x="3060700" y="1739901"/>
            <a:ext cx="939800" cy="609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0" y="2476500"/>
            <a:ext cx="9474200" cy="1930399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9474200" y="457201"/>
            <a:ext cx="2755900" cy="2679699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749396" y="1607067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9175596" y="506971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-285904" y="2501900"/>
            <a:ext cx="2859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46414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3000" r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-311306" y="254812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3" name="모서리가 둥근 직사각형 2"/>
          <p:cNvSpPr/>
          <p:nvPr/>
        </p:nvSpPr>
        <p:spPr>
          <a:xfrm>
            <a:off x="-2" y="2548128"/>
            <a:ext cx="2642617" cy="990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49543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4463894" y="210261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2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" name="모서리가 둥근 직사각형 3"/>
          <p:cNvSpPr/>
          <p:nvPr/>
        </p:nvSpPr>
        <p:spPr>
          <a:xfrm>
            <a:off x="4775198" y="2209800"/>
            <a:ext cx="2642617" cy="30022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4775198" y="2510028"/>
            <a:ext cx="2642617" cy="30022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6007100" y="2810256"/>
            <a:ext cx="889000" cy="30022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4934458" y="3110484"/>
            <a:ext cx="2342642" cy="4074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4925185" y="3657600"/>
            <a:ext cx="2342642" cy="4191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직사각형 9"/>
          <p:cNvSpPr/>
          <p:nvPr/>
        </p:nvSpPr>
        <p:spPr>
          <a:xfrm>
            <a:off x="4925185" y="4065016"/>
            <a:ext cx="2342642" cy="4191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4925185" y="4623816"/>
            <a:ext cx="602742" cy="2677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6322185" y="4623816"/>
            <a:ext cx="945642" cy="267716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TextBox 14"/>
          <p:cNvSpPr txBox="1"/>
          <p:nvPr/>
        </p:nvSpPr>
        <p:spPr>
          <a:xfrm>
            <a:off x="4463894" y="247090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845653" y="274139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4463880" y="307136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5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463888" y="364489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6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463880" y="401318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7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463880" y="458567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8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007100" y="4585676"/>
            <a:ext cx="4376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25" name="모서리가 둥근 직사각형 24"/>
          <p:cNvSpPr/>
          <p:nvPr/>
        </p:nvSpPr>
        <p:spPr>
          <a:xfrm>
            <a:off x="5194300" y="884722"/>
            <a:ext cx="1651353" cy="777962"/>
          </a:xfrm>
          <a:prstGeom prst="round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bg1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925185" y="63020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1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55937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66533" y="484392"/>
            <a:ext cx="5763429" cy="616353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957366" y="231088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4260694" y="2400300"/>
            <a:ext cx="3130706" cy="3810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4105042" y="2960132"/>
            <a:ext cx="3426058" cy="57046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4113018" y="3519964"/>
            <a:ext cx="3426058" cy="57046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모서리가 둥근 직사각형 6"/>
          <p:cNvSpPr/>
          <p:nvPr/>
        </p:nvSpPr>
        <p:spPr>
          <a:xfrm>
            <a:off x="4098732" y="4090432"/>
            <a:ext cx="3426058" cy="570468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모서리가 둥근 직사각형 7"/>
          <p:cNvSpPr/>
          <p:nvPr/>
        </p:nvSpPr>
        <p:spPr>
          <a:xfrm>
            <a:off x="4787900" y="5054600"/>
            <a:ext cx="1346200" cy="3683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모서리가 둥근 직사각형 8"/>
          <p:cNvSpPr/>
          <p:nvPr/>
        </p:nvSpPr>
        <p:spPr>
          <a:xfrm>
            <a:off x="6134100" y="5054600"/>
            <a:ext cx="838200" cy="3683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3803184" y="301067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2</a:t>
            </a:r>
            <a:endParaRPr lang="ko-KR" alt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4476596" y="5036066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5</a:t>
            </a:r>
            <a:endParaRPr lang="ko-KR" alt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3785646" y="362053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3</a:t>
            </a:r>
            <a:endParaRPr lang="ko-KR" altLang="en-US" dirty="0"/>
          </a:p>
        </p:txBody>
      </p:sp>
      <p:sp>
        <p:nvSpPr>
          <p:cNvPr id="13" name="TextBox 12"/>
          <p:cNvSpPr txBox="1"/>
          <p:nvPr/>
        </p:nvSpPr>
        <p:spPr>
          <a:xfrm>
            <a:off x="3814184" y="4191000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6086244" y="471941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6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732676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1859" y="1223"/>
            <a:ext cx="6388281" cy="685555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812632" y="281939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4113018" y="2819400"/>
            <a:ext cx="4294382" cy="18161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957366" y="6375399"/>
            <a:ext cx="1224234" cy="481377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모서리가 둥근 직사각형 5"/>
          <p:cNvSpPr/>
          <p:nvPr/>
        </p:nvSpPr>
        <p:spPr>
          <a:xfrm>
            <a:off x="7338818" y="6349484"/>
            <a:ext cx="1224234" cy="481377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3642498" y="630277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7027514" y="630277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9" name="모서리가 둥근 직사각형 8"/>
          <p:cNvSpPr/>
          <p:nvPr/>
        </p:nvSpPr>
        <p:spPr>
          <a:xfrm>
            <a:off x="5925988" y="2895599"/>
            <a:ext cx="520700" cy="293132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6395734" y="2819399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48908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5467" y="3988"/>
            <a:ext cx="7061065" cy="6850024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231996" y="16499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1</a:t>
            </a:r>
            <a:endParaRPr lang="ko-KR" altLang="en-US" dirty="0"/>
          </a:p>
        </p:txBody>
      </p:sp>
      <p:sp>
        <p:nvSpPr>
          <p:cNvPr id="4" name="모서리가 둥근 직사각형 3"/>
          <p:cNvSpPr/>
          <p:nvPr/>
        </p:nvSpPr>
        <p:spPr>
          <a:xfrm>
            <a:off x="3543300" y="1790700"/>
            <a:ext cx="812800" cy="4572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모서리가 둥근 직사각형 4"/>
          <p:cNvSpPr/>
          <p:nvPr/>
        </p:nvSpPr>
        <p:spPr>
          <a:xfrm>
            <a:off x="3543300" y="2247900"/>
            <a:ext cx="4178300" cy="355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3231996" y="223416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2</a:t>
            </a:r>
            <a:endParaRPr lang="ko-KR" altLang="en-US" dirty="0"/>
          </a:p>
        </p:txBody>
      </p:sp>
      <p:sp>
        <p:nvSpPr>
          <p:cNvPr id="7" name="모서리가 둥근 직사각형 6"/>
          <p:cNvSpPr/>
          <p:nvPr/>
        </p:nvSpPr>
        <p:spPr>
          <a:xfrm>
            <a:off x="7861266" y="2146300"/>
            <a:ext cx="914434" cy="4572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7635781" y="196163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3</a:t>
            </a:r>
            <a:endParaRPr lang="ko-KR" alt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3249326" y="273565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/>
              <a:t>4</a:t>
            </a:r>
            <a:endParaRPr lang="ko-KR" altLang="en-US" dirty="0"/>
          </a:p>
        </p:txBody>
      </p:sp>
      <p:sp>
        <p:nvSpPr>
          <p:cNvPr id="11" name="모서리가 둥근 직사각형 10"/>
          <p:cNvSpPr/>
          <p:nvPr/>
        </p:nvSpPr>
        <p:spPr>
          <a:xfrm>
            <a:off x="3543300" y="2737366"/>
            <a:ext cx="927100" cy="364867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모서리가 둥근 직사각형 11"/>
          <p:cNvSpPr/>
          <p:nvPr/>
        </p:nvSpPr>
        <p:spPr>
          <a:xfrm>
            <a:off x="3543299" y="3102233"/>
            <a:ext cx="4403785" cy="352167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모서리가 둥근 직사각형 12"/>
          <p:cNvSpPr/>
          <p:nvPr/>
        </p:nvSpPr>
        <p:spPr>
          <a:xfrm>
            <a:off x="3543299" y="3470533"/>
            <a:ext cx="4403785" cy="352167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모서리가 둥근 직사각형 13"/>
          <p:cNvSpPr/>
          <p:nvPr/>
        </p:nvSpPr>
        <p:spPr>
          <a:xfrm>
            <a:off x="8343849" y="3162300"/>
            <a:ext cx="463703" cy="3302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모서리가 둥근 직사각형 14"/>
          <p:cNvSpPr/>
          <p:nvPr/>
        </p:nvSpPr>
        <p:spPr>
          <a:xfrm>
            <a:off x="8343849" y="3481516"/>
            <a:ext cx="463703" cy="3302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TextBox 15"/>
          <p:cNvSpPr txBox="1"/>
          <p:nvPr/>
        </p:nvSpPr>
        <p:spPr>
          <a:xfrm>
            <a:off x="3249326" y="342202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7</a:t>
            </a:r>
            <a:endParaRPr lang="ko-KR" alt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268376" y="309136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5</a:t>
            </a:r>
            <a:endParaRPr lang="ko-KR" alt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8102736" y="309136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6</a:t>
            </a:r>
            <a:endParaRPr lang="ko-KR" altLang="en-US" dirty="0"/>
          </a:p>
        </p:txBody>
      </p:sp>
      <p:sp>
        <p:nvSpPr>
          <p:cNvPr id="19" name="TextBox 18"/>
          <p:cNvSpPr txBox="1"/>
          <p:nvPr/>
        </p:nvSpPr>
        <p:spPr>
          <a:xfrm>
            <a:off x="8073623" y="3442384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8</a:t>
            </a:r>
            <a:endParaRPr lang="ko-KR" altLang="en-US" dirty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3543299" y="4161613"/>
            <a:ext cx="927102" cy="3302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TextBox 20"/>
          <p:cNvSpPr txBox="1"/>
          <p:nvPr/>
        </p:nvSpPr>
        <p:spPr>
          <a:xfrm>
            <a:off x="3268376" y="407956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/>
              <a:t>9</a:t>
            </a:r>
            <a:endParaRPr lang="ko-KR" altLang="en-US" dirty="0"/>
          </a:p>
        </p:txBody>
      </p:sp>
      <p:sp>
        <p:nvSpPr>
          <p:cNvPr id="22" name="모서리가 둥근 직사각형 21"/>
          <p:cNvSpPr/>
          <p:nvPr/>
        </p:nvSpPr>
        <p:spPr>
          <a:xfrm>
            <a:off x="3535230" y="4491812"/>
            <a:ext cx="3970470" cy="3556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3387648" y="5016500"/>
            <a:ext cx="828752" cy="330200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TextBox 23"/>
          <p:cNvSpPr txBox="1"/>
          <p:nvPr/>
        </p:nvSpPr>
        <p:spPr>
          <a:xfrm>
            <a:off x="2971800" y="4973935"/>
            <a:ext cx="44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11</a:t>
            </a:r>
            <a:endParaRPr lang="ko-KR" altLang="en-US" dirty="0"/>
          </a:p>
        </p:txBody>
      </p:sp>
      <p:sp>
        <p:nvSpPr>
          <p:cNvPr id="25" name="TextBox 24"/>
          <p:cNvSpPr txBox="1"/>
          <p:nvPr/>
        </p:nvSpPr>
        <p:spPr>
          <a:xfrm>
            <a:off x="2971800" y="5385832"/>
            <a:ext cx="444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12</a:t>
            </a:r>
            <a:endParaRPr lang="ko-KR" altLang="en-US" dirty="0"/>
          </a:p>
        </p:txBody>
      </p:sp>
      <p:sp>
        <p:nvSpPr>
          <p:cNvPr id="26" name="모서리가 둥근 직사각형 25"/>
          <p:cNvSpPr/>
          <p:nvPr/>
        </p:nvSpPr>
        <p:spPr>
          <a:xfrm>
            <a:off x="3513082" y="5385832"/>
            <a:ext cx="2506718" cy="528474"/>
          </a:xfrm>
          <a:prstGeom prst="roundRect">
            <a:avLst/>
          </a:prstGeom>
          <a:noFill/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7" name="TextBox 26"/>
          <p:cNvSpPr txBox="1"/>
          <p:nvPr/>
        </p:nvSpPr>
        <p:spPr>
          <a:xfrm>
            <a:off x="3104654" y="4460469"/>
            <a:ext cx="435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10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339620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381</Words>
  <Application>Microsoft Office PowerPoint</Application>
  <PresentationFormat>와이드스크린</PresentationFormat>
  <Paragraphs>190</Paragraphs>
  <Slides>14</Slides>
  <Notes>14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17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이창신</dc:creator>
  <cp:lastModifiedBy>이창신</cp:lastModifiedBy>
  <cp:revision>35</cp:revision>
  <dcterms:created xsi:type="dcterms:W3CDTF">2016-07-17T02:37:18Z</dcterms:created>
  <dcterms:modified xsi:type="dcterms:W3CDTF">2016-07-17T03:49:51Z</dcterms:modified>
</cp:coreProperties>
</file>

<file path=docProps/thumbnail.jpeg>
</file>